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92" r:id="rId2"/>
    <p:sldId id="395" r:id="rId3"/>
    <p:sldId id="418" r:id="rId4"/>
    <p:sldId id="419" r:id="rId5"/>
    <p:sldId id="391" r:id="rId6"/>
  </p:sldIdLst>
  <p:sldSz cx="9144000" cy="5143500" type="screen16x9"/>
  <p:notesSz cx="6797675" cy="9926638"/>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026">
          <p15:clr>
            <a:srgbClr val="A4A3A4"/>
          </p15:clr>
        </p15:guide>
        <p15:guide id="4" orient="horz" pos="3884">
          <p15:clr>
            <a:srgbClr val="A4A3A4"/>
          </p15:clr>
        </p15:guide>
        <p15:guide id="5" orient="horz" pos="4110">
          <p15:clr>
            <a:srgbClr val="A4A3A4"/>
          </p15:clr>
        </p15:guide>
        <p15:guide id="6" orient="horz" pos="1592">
          <p15:clr>
            <a:srgbClr val="A4A3A4"/>
          </p15:clr>
        </p15:guide>
        <p15:guide id="7" pos="204">
          <p15:clr>
            <a:srgbClr val="A4A3A4"/>
          </p15:clr>
        </p15:guide>
        <p15:guide id="8" pos="5556">
          <p15:clr>
            <a:srgbClr val="A4A3A4"/>
          </p15:clr>
        </p15:guide>
        <p15:guide id="9" pos="1927">
          <p15:clr>
            <a:srgbClr val="A4A3A4"/>
          </p15:clr>
        </p15:guide>
        <p15:guide id="10" pos="3833">
          <p15:clr>
            <a:srgbClr val="A4A3A4"/>
          </p15:clr>
        </p15:guide>
        <p15:guide id="11" orient="horz" pos="330">
          <p15:clr>
            <a:srgbClr val="A4A3A4"/>
          </p15:clr>
        </p15:guide>
        <p15:guide id="12" orient="horz" pos="799">
          <p15:clr>
            <a:srgbClr val="A4A3A4"/>
          </p15:clr>
        </p15:guide>
        <p15:guide id="13" pos="2018">
          <p15:clr>
            <a:srgbClr val="A4A3A4"/>
          </p15:clr>
        </p15:guide>
        <p15:guide id="14" pos="3769">
          <p15:clr>
            <a:srgbClr val="A4A3A4"/>
          </p15:clr>
        </p15:guide>
        <p15:guide id="15" orient="horz" pos="3894">
          <p15:clr>
            <a:srgbClr val="A4A3A4"/>
          </p15:clr>
        </p15:guide>
      </p15:sldGuideLst>
    </p:ext>
    <p:ext uri="{2D200454-40CA-4A62-9FC3-DE9A4176ACB9}">
      <p15:notesGuideLst xmlns="" xmlns:p15="http://schemas.microsoft.com/office/powerpoint/2012/main">
        <p15:guide id="1" orient="horz" pos="3127">
          <p15:clr>
            <a:srgbClr val="A4A3A4"/>
          </p15:clr>
        </p15:guide>
        <p15:guide id="2" pos="3945">
          <p15:clr>
            <a:srgbClr val="A4A3A4"/>
          </p15:clr>
        </p15:guide>
        <p15:guide id="3" pos="1017">
          <p15:clr>
            <a:srgbClr val="A4A3A4"/>
          </p15:clr>
        </p15:guide>
        <p15:guide id="4" pos="2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223"/>
    <a:srgbClr val="AE132A"/>
    <a:srgbClr val="5F5F5F"/>
    <a:srgbClr val="EE3135"/>
    <a:srgbClr val="7F93AA"/>
    <a:srgbClr val="CCD4DD"/>
    <a:srgbClr val="7FBDB2"/>
    <a:srgbClr val="F8A762"/>
    <a:srgbClr val="CCE5E0"/>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6380" autoAdjust="0"/>
  </p:normalViewPr>
  <p:slideViewPr>
    <p:cSldViewPr snapToObjects="1">
      <p:cViewPr>
        <p:scale>
          <a:sx n="50" d="100"/>
          <a:sy n="50" d="100"/>
        </p:scale>
        <p:origin x="-1200" y="-210"/>
      </p:cViewPr>
      <p:guideLst>
        <p:guide orient="horz" pos="316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snapToObjects="1" showGuides="1">
      <p:cViewPr>
        <p:scale>
          <a:sx n="100" d="100"/>
          <a:sy n="100" d="100"/>
        </p:scale>
        <p:origin x="-1632" y="3072"/>
      </p:cViewPr>
      <p:guideLst>
        <p:guide orient="horz" pos="3127"/>
        <p:guide pos="3945"/>
        <p:guide pos="1017"/>
        <p:guide pos="25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50443" y="0"/>
            <a:ext cx="2945659" cy="273048"/>
          </a:xfrm>
          <a:prstGeom prst="rect">
            <a:avLst/>
          </a:prstGeom>
        </p:spPr>
        <p:txBody>
          <a:bodyPr vert="horz" lIns="91440" tIns="45720" rIns="91440" bIns="45720" rtlCol="0"/>
          <a:lstStyle>
            <a:lvl1pPr algn="r">
              <a:defRPr sz="1200"/>
            </a:lvl1pPr>
          </a:lstStyle>
          <a:p>
            <a:fld id="{D864A287-DBE9-4077-8E3C-69701573037A}" type="datetime4">
              <a:rPr lang="en-GB" sz="1000" smtClean="0">
                <a:solidFill>
                  <a:srgbClr val="EE3135"/>
                </a:solidFill>
                <a:latin typeface="Arial" panose="020B0604020202020204" pitchFamily="34" charset="0"/>
                <a:cs typeface="Arial" panose="020B0604020202020204" pitchFamily="34" charset="0"/>
              </a:rPr>
              <a:t>19 June 2018</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1614472" y="9485454"/>
            <a:ext cx="4496600" cy="214754"/>
          </a:xfrm>
          <a:prstGeom prst="rect">
            <a:avLst/>
          </a:prstGeom>
        </p:spPr>
        <p:txBody>
          <a:bodyPr vert="horz" lIns="91440" tIns="45720" rIns="91440" bIns="45720" rtlCol="0" anchor="b"/>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253821" y="9485454"/>
            <a:ext cx="543854" cy="214754"/>
          </a:xfrm>
          <a:prstGeom prst="rect">
            <a:avLst/>
          </a:prstGeom>
        </p:spPr>
        <p:txBody>
          <a:bodyPr vert="horz" lIns="91440" tIns="45720" rIns="91440" bIns="45720" rtlCol="0" anchor="b"/>
          <a:lstStyle>
            <a:lvl1pPr algn="r">
              <a:defRPr sz="1200"/>
            </a:lvl1pPr>
          </a:lstStyle>
          <a:p>
            <a:fld id="{989AAED6-8892-497D-93D7-45C16BBF4208}" type="slidenum">
              <a:rPr lang="en-GB" sz="1000" smtClean="0">
                <a:solidFill>
                  <a:srgbClr val="EE3135"/>
                </a:solidFill>
                <a:latin typeface="Arial" panose="020B0604020202020204" pitchFamily="34" charset="0"/>
                <a:cs typeface="Arial" panose="020B0604020202020204" pitchFamily="34" charset="0"/>
              </a:rPr>
              <a:t>‹Nº›</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273048"/>
          </a:xfrm>
          <a:prstGeom prst="rect">
            <a:avLst/>
          </a:prstGeom>
        </p:spPr>
        <p:txBody>
          <a:bodyPr vert="horz" lIns="91440" tIns="45720" rIns="91440" bIns="45720" rtlCol="0"/>
          <a:lstStyle>
            <a:lvl1pPr algn="r">
              <a:defRPr sz="1000">
                <a:solidFill>
                  <a:srgbClr val="EE3135"/>
                </a:solidFill>
                <a:latin typeface="Arial" panose="020B0604020202020204" pitchFamily="34" charset="0"/>
                <a:cs typeface="Arial" panose="020B0604020202020204" pitchFamily="34" charset="0"/>
              </a:defRPr>
            </a:lvl1pPr>
          </a:lstStyle>
          <a:p>
            <a:fld id="{44732EC5-A57E-40B0-AEED-58A678E69823}" type="datetime4">
              <a:rPr lang="en-GB" smtClean="0"/>
              <a:pPr/>
              <a:t>19 June 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01105" y="4715153"/>
            <a:ext cx="5995466" cy="4466987"/>
          </a:xfrm>
          <a:prstGeom prst="rect">
            <a:avLst/>
          </a:prstGeom>
        </p:spPr>
        <p:txBody>
          <a:bodyPr vert="horz" lIns="0" tIns="0" rIns="0" bIns="0" rtlCol="0"/>
          <a:lstStyle/>
          <a:p>
            <a:pPr lvl="0"/>
            <a:r>
              <a:rPr lang="en-US" smtClean="0"/>
              <a:t>Body Copy</a:t>
            </a:r>
          </a:p>
          <a:p>
            <a:pPr lvl="1"/>
            <a:r>
              <a:rPr lang="en-US" smtClean="0"/>
              <a:t>Heading 1</a:t>
            </a:r>
          </a:p>
          <a:p>
            <a:pPr lvl="2"/>
            <a:r>
              <a:rPr lang="en-US" smtClean="0"/>
              <a:t>Bullet 1</a:t>
            </a:r>
          </a:p>
          <a:p>
            <a:pPr lvl="3"/>
            <a:r>
              <a:rPr lang="en-US" smtClean="0"/>
              <a:t>Bullet 2</a:t>
            </a:r>
          </a:p>
          <a:p>
            <a:pPr lvl="4"/>
            <a:r>
              <a:rPr lang="en-US" smtClean="0"/>
              <a:t>Number Bullet</a:t>
            </a:r>
            <a:endParaRPr lang="en-GB"/>
          </a:p>
        </p:txBody>
      </p:sp>
      <p:sp>
        <p:nvSpPr>
          <p:cNvPr id="6" name="Footer Placeholder 5"/>
          <p:cNvSpPr>
            <a:spLocks noGrp="1"/>
          </p:cNvSpPr>
          <p:nvPr>
            <p:ph type="ftr" sz="quarter" idx="4"/>
          </p:nvPr>
        </p:nvSpPr>
        <p:spPr>
          <a:xfrm>
            <a:off x="1614448" y="9428883"/>
            <a:ext cx="4567999" cy="271325"/>
          </a:xfrm>
          <a:prstGeom prst="rect">
            <a:avLst/>
          </a:prstGeom>
        </p:spPr>
        <p:txBody>
          <a:bodyPr vert="horz" lIns="91440" tIns="45720" rIns="91440" bIns="45720" rtlCol="0" anchor="b"/>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62672" y="9419077"/>
            <a:ext cx="506286" cy="281131"/>
          </a:xfrm>
          <a:prstGeom prst="rect">
            <a:avLst/>
          </a:prstGeom>
        </p:spPr>
        <p:txBody>
          <a:bodyPr vert="horz" lIns="91440" tIns="45720" rIns="91440" bIns="45720" rtlCol="0" anchor="b"/>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‹Nº›</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30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0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US"/>
          </a:p>
        </p:txBody>
      </p:sp>
      <p:sp>
        <p:nvSpPr>
          <p:cNvPr id="4" name="3 Marcador de fecha"/>
          <p:cNvSpPr>
            <a:spLocks noGrp="1"/>
          </p:cNvSpPr>
          <p:nvPr>
            <p:ph type="dt" idx="10"/>
          </p:nvPr>
        </p:nvSpPr>
        <p:spPr/>
        <p:txBody>
          <a:bodyPr/>
          <a:lstStyle/>
          <a:p>
            <a:fld id="{44732EC5-A57E-40B0-AEED-58A678E69823}" type="datetime4">
              <a:rPr lang="en-GB" smtClean="0"/>
              <a:pPr/>
              <a:t>19 June 2018</a:t>
            </a:fld>
            <a:endParaRPr lang="en-GB" dirty="0"/>
          </a:p>
        </p:txBody>
      </p:sp>
      <p:sp>
        <p:nvSpPr>
          <p:cNvPr id="5" name="4 Marcador de número de diapositiva"/>
          <p:cNvSpPr>
            <a:spLocks noGrp="1"/>
          </p:cNvSpPr>
          <p:nvPr>
            <p:ph type="sldNum" sz="quarter" idx="11"/>
          </p:nvPr>
        </p:nvSpPr>
        <p:spPr/>
        <p:txBody>
          <a:bodyPr/>
          <a:lstStyle/>
          <a:p>
            <a:fld id="{0E1052C4-EA6A-454A-96A6-0B3497FBD86B}" type="slidenum">
              <a:rPr lang="en-GB" smtClean="0"/>
              <a:pPr/>
              <a:t>1</a:t>
            </a:fld>
            <a:endParaRPr lang="en-GB" dirty="0"/>
          </a:p>
        </p:txBody>
      </p:sp>
    </p:spTree>
    <p:extLst>
      <p:ext uri="{BB962C8B-B14F-4D97-AF65-F5344CB8AC3E}">
        <p14:creationId xmlns:p14="http://schemas.microsoft.com/office/powerpoint/2010/main" val="419159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US"/>
          </a:p>
        </p:txBody>
      </p:sp>
      <p:sp>
        <p:nvSpPr>
          <p:cNvPr id="4" name="3 Marcador de fecha"/>
          <p:cNvSpPr>
            <a:spLocks noGrp="1"/>
          </p:cNvSpPr>
          <p:nvPr>
            <p:ph type="dt" idx="10"/>
          </p:nvPr>
        </p:nvSpPr>
        <p:spPr/>
        <p:txBody>
          <a:bodyPr/>
          <a:lstStyle/>
          <a:p>
            <a:fld id="{44732EC5-A57E-40B0-AEED-58A678E69823}" type="datetime4">
              <a:rPr lang="en-GB" smtClean="0"/>
              <a:pPr/>
              <a:t>19 June 2018</a:t>
            </a:fld>
            <a:endParaRPr lang="en-GB" dirty="0"/>
          </a:p>
        </p:txBody>
      </p:sp>
      <p:sp>
        <p:nvSpPr>
          <p:cNvPr id="5" name="4 Marcador de número de diapositiva"/>
          <p:cNvSpPr>
            <a:spLocks noGrp="1"/>
          </p:cNvSpPr>
          <p:nvPr>
            <p:ph type="sldNum" sz="quarter" idx="11"/>
          </p:nvPr>
        </p:nvSpPr>
        <p:spPr/>
        <p:txBody>
          <a:bodyPr/>
          <a:lstStyle/>
          <a:p>
            <a:fld id="{0E1052C4-EA6A-454A-96A6-0B3497FBD86B}" type="slidenum">
              <a:rPr lang="en-GB" smtClean="0"/>
              <a:pPr/>
              <a:t>2</a:t>
            </a:fld>
            <a:endParaRPr lang="en-GB" dirty="0"/>
          </a:p>
        </p:txBody>
      </p:sp>
    </p:spTree>
    <p:extLst>
      <p:ext uri="{BB962C8B-B14F-4D97-AF65-F5344CB8AC3E}">
        <p14:creationId xmlns:p14="http://schemas.microsoft.com/office/powerpoint/2010/main" val="935473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347604" y="1701111"/>
            <a:ext cx="5462302" cy="144888"/>
          </a:xfrm>
          <a:prstGeom prst="rect">
            <a:avLst/>
          </a:prstGeom>
        </p:spPr>
        <p:txBody>
          <a:bodyPr vert="horz" lIns="0" tIns="0" rIns="0" bIns="0" rtlCol="0" anchor="ctr" anchorCtr="0">
            <a:noAutofit/>
          </a:bodyPr>
          <a:lstStyle>
            <a:lvl1pPr algn="l">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sp>
        <p:nvSpPr>
          <p:cNvPr id="6" name="Picture Placeholder 5"/>
          <p:cNvSpPr>
            <a:spLocks noGrp="1"/>
          </p:cNvSpPr>
          <p:nvPr>
            <p:ph type="pic" sz="quarter" idx="11"/>
          </p:nvPr>
        </p:nvSpPr>
        <p:spPr>
          <a:xfrm>
            <a:off x="1" y="2081259"/>
            <a:ext cx="9143999" cy="3062241"/>
          </a:xfrm>
        </p:spPr>
        <p:txBody>
          <a:bodyPr/>
          <a:lstStyle/>
          <a:p>
            <a:r>
              <a:rPr lang="en-US" dirty="0" smtClean="0"/>
              <a:t>Click icon to add picture</a:t>
            </a:r>
            <a:endParaRPr lang="en-GB" dirty="0"/>
          </a:p>
        </p:txBody>
      </p:sp>
      <p:sp>
        <p:nvSpPr>
          <p:cNvPr id="15" name="Title 1"/>
          <p:cNvSpPr>
            <a:spLocks noGrp="1"/>
          </p:cNvSpPr>
          <p:nvPr>
            <p:ph type="ctrTitle"/>
          </p:nvPr>
        </p:nvSpPr>
        <p:spPr bwMode="gray">
          <a:xfrm>
            <a:off x="3347604" y="507207"/>
            <a:ext cx="5468888" cy="486053"/>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16" name="Subtitle 2"/>
          <p:cNvSpPr>
            <a:spLocks noGrp="1"/>
          </p:cNvSpPr>
          <p:nvPr>
            <p:ph type="subTitle" idx="1"/>
          </p:nvPr>
        </p:nvSpPr>
        <p:spPr bwMode="gray">
          <a:xfrm>
            <a:off x="3347604" y="1155279"/>
            <a:ext cx="5462302" cy="48603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384048"/>
            <a:ext cx="2876400" cy="805022"/>
          </a:xfrm>
          <a:prstGeom prst="rect">
            <a:avLst/>
          </a:prstGeom>
        </p:spPr>
      </p:pic>
    </p:spTree>
    <p:extLst>
      <p:ext uri="{BB962C8B-B14F-4D97-AF65-F5344CB8AC3E}">
        <p14:creationId xmlns:p14="http://schemas.microsoft.com/office/powerpoint/2010/main" val="1606663677"/>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Commercial pragmatis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4000" cy="5143500"/>
          </a:xfrm>
          <a:prstGeom prst="rect">
            <a:avLst/>
          </a:prstGeom>
        </p:spPr>
      </p:pic>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dirty="0"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dirty="0"/>
          </a:p>
        </p:txBody>
      </p:sp>
    </p:spTree>
    <p:extLst>
      <p:ext uri="{BB962C8B-B14F-4D97-AF65-F5344CB8AC3E}">
        <p14:creationId xmlns:p14="http://schemas.microsoft.com/office/powerpoint/2010/main" val="17551099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Culture of friendship)">
    <p:spTree>
      <p:nvGrpSpPr>
        <p:cNvPr id="1" name=""/>
        <p:cNvGrpSpPr/>
        <p:nvPr/>
      </p:nvGrpSpPr>
      <p:grpSpPr>
        <a:xfrm>
          <a:off x="0" y="0"/>
          <a:ext cx="0" cy="0"/>
          <a:chOff x="0" y="0"/>
          <a:chExt cx="0" cy="0"/>
        </a:xfrm>
      </p:grpSpPr>
      <p:pic>
        <p:nvPicPr>
          <p:cNvPr id="7" name="Picture 2" descr="S:\Document Production Unit\_DTP Folders\DG\New Branding\new brand imagery\CF_AC_ThinkstockPhotos-87453645.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644" y="-21772"/>
            <a:ext cx="9146644" cy="516527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42174000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Ahead of the curve)">
    <p:spTree>
      <p:nvGrpSpPr>
        <p:cNvPr id="1" name=""/>
        <p:cNvGrpSpPr/>
        <p:nvPr/>
      </p:nvGrpSpPr>
      <p:grpSpPr>
        <a:xfrm>
          <a:off x="0" y="0"/>
          <a:ext cx="0" cy="0"/>
          <a:chOff x="0" y="0"/>
          <a:chExt cx="0" cy="0"/>
        </a:xfrm>
      </p:grpSpPr>
      <p:pic>
        <p:nvPicPr>
          <p:cNvPr id="9" name="Picture Placeholder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2257" y="0"/>
            <a:ext cx="9144000" cy="5143500"/>
          </a:xfrm>
          <a:prstGeom prst="rect">
            <a:avLst/>
          </a:prstGeom>
        </p:spPr>
      </p:pic>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1899668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6" name="Text Placeholder 5"/>
          <p:cNvSpPr>
            <a:spLocks noGrp="1"/>
          </p:cNvSpPr>
          <p:nvPr>
            <p:ph type="body" sz="quarter" idx="12"/>
          </p:nvPr>
        </p:nvSpPr>
        <p:spPr>
          <a:xfrm>
            <a:off x="323850" y="465535"/>
            <a:ext cx="8496300" cy="3546871"/>
          </a:xfrm>
        </p:spPr>
        <p:txBody>
          <a:bodyPr anchor="ctr" anchorCtr="0">
            <a:normAutofit/>
          </a:bodyPr>
          <a:lstStyle>
            <a:lvl1pPr algn="ctr">
              <a:defRPr sz="10000" kern="100" cap="none" spc="100" baseline="0">
                <a:solidFill>
                  <a:schemeClr val="accent1"/>
                </a:solidFill>
              </a:defRPr>
            </a:lvl1pPr>
          </a:lstStyle>
          <a:p>
            <a:pPr lvl="0"/>
            <a:endParaRPr lang="en-GB"/>
          </a:p>
        </p:txBody>
      </p:sp>
      <p:sp>
        <p:nvSpPr>
          <p:cNvPr id="7" name="Rectangle 6"/>
          <p:cNvSpPr/>
          <p:nvPr userDrawn="1"/>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solidFill>
                <a:schemeClr val="accent2"/>
              </a:solidFill>
            </a:endParaRPr>
          </a:p>
        </p:txBody>
      </p:sp>
    </p:spTree>
    <p:extLst>
      <p:ext uri="{BB962C8B-B14F-4D97-AF65-F5344CB8AC3E}">
        <p14:creationId xmlns:p14="http://schemas.microsoft.com/office/powerpoint/2010/main" val="21813758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Rectangle 9"/>
          <p:cNvSpPr/>
          <p:nvPr userDrawn="1"/>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p>
        </p:txBody>
      </p:sp>
      <p:sp>
        <p:nvSpPr>
          <p:cNvPr id="11" name="BMDisclaimer"/>
          <p:cNvSpPr txBox="1"/>
          <p:nvPr userDrawn="1"/>
        </p:nvSpPr>
        <p:spPr>
          <a:xfrm>
            <a:off x="3354091" y="2737027"/>
            <a:ext cx="5462885" cy="2278856"/>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s-PE" sz="800" smtClean="0">
                <a:solidFill>
                  <a:schemeClr val="tx2"/>
                </a:solidFill>
              </a:rPr>
              <a:t>Estudio Echecopar asociado a Baker &amp; McKenzie International, una Swiss Verein, de la que forman parte firmas de abogados en todo el mundo.  De acuerdo con la terminología comúnmente usada en organizaciones de prestación de servicios profesionales, el término “Socio” se refiere a aquellas personas que son socios o equivalentes a socios de dichas organizaciones.  Asimismo, el término “oficina” se refiere a cualquier oficina de dichas firmas de abogados.
© 2017 Estudio Echecopar</a:t>
            </a:r>
            <a:endParaRPr lang="en-GB" sz="800" dirty="0" smtClean="0">
              <a:solidFill>
                <a:schemeClr val="tx2"/>
              </a:solidFill>
            </a:endParaRPr>
          </a:p>
        </p:txBody>
      </p:sp>
      <p:sp>
        <p:nvSpPr>
          <p:cNvPr id="3" name="BMWebAddress"/>
          <p:cNvSpPr/>
          <p:nvPr userDrawn="1"/>
        </p:nvSpPr>
        <p:spPr>
          <a:xfrm>
            <a:off x="3276600" y="3635151"/>
            <a:ext cx="1635384" cy="246221"/>
          </a:xfrm>
          <a:prstGeom prst="rect">
            <a:avLst/>
          </a:prstGeom>
        </p:spPr>
        <p:txBody>
          <a:bodyPr wrap="none">
            <a:spAutoFit/>
          </a:bodyPr>
          <a:lstStyle/>
          <a:p>
            <a:r>
              <a:rPr lang="en-GB" sz="1000" smtClean="0">
                <a:solidFill>
                  <a:schemeClr val="accent1"/>
                </a:solidFill>
              </a:rPr>
              <a:t>www.bakermckenzie.com</a:t>
            </a:r>
            <a:endParaRPr lang="en-GB" sz="1000" dirty="0">
              <a:solidFill>
                <a:schemeClr val="accent1"/>
              </a:solidFill>
            </a:endParaRPr>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384048"/>
            <a:ext cx="2876400" cy="805022"/>
          </a:xfrm>
          <a:prstGeom prst="rect">
            <a:avLst/>
          </a:prstGeom>
        </p:spPr>
      </p:pic>
    </p:spTree>
    <p:extLst>
      <p:ext uri="{BB962C8B-B14F-4D97-AF65-F5344CB8AC3E}">
        <p14:creationId xmlns:p14="http://schemas.microsoft.com/office/powerpoint/2010/main" val="25300021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41375" y="3219823"/>
            <a:ext cx="7988394" cy="486053"/>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3" name="Subtitle 2"/>
          <p:cNvSpPr>
            <a:spLocks noGrp="1"/>
          </p:cNvSpPr>
          <p:nvPr>
            <p:ph type="subTitle" idx="1"/>
          </p:nvPr>
        </p:nvSpPr>
        <p:spPr bwMode="gray">
          <a:xfrm>
            <a:off x="841375" y="3867895"/>
            <a:ext cx="7978774" cy="48603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grpSp>
        <p:nvGrpSpPr>
          <p:cNvPr id="5" name="Group 4"/>
          <p:cNvGrpSpPr/>
          <p:nvPr userDrawn="1"/>
        </p:nvGrpSpPr>
        <p:grpSpPr bwMode="ltGray">
          <a:xfrm>
            <a:off x="7402396" y="-1"/>
            <a:ext cx="1740022" cy="1046153"/>
            <a:chOff x="8174038" y="0"/>
            <a:chExt cx="968375" cy="776288"/>
          </a:xfrm>
        </p:grpSpPr>
        <p:sp>
          <p:nvSpPr>
            <p:cNvPr id="9" name="Rectangle 5"/>
            <p:cNvSpPr>
              <a:spLocks noChangeArrowheads="1"/>
            </p:cNvSpPr>
            <p:nvPr userDrawn="1"/>
          </p:nvSpPr>
          <p:spPr bwMode="ltGray">
            <a:xfrm>
              <a:off x="8496300" y="0"/>
              <a:ext cx="646113" cy="517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userDrawn="1"/>
          </p:nvSpPr>
          <p:spPr bwMode="ltGray">
            <a:xfrm>
              <a:off x="8174038" y="258763"/>
              <a:ext cx="644525" cy="517525"/>
            </a:xfrm>
            <a:prstGeom prst="rect">
              <a:avLst/>
            </a:prstGeom>
            <a:solidFill>
              <a:srgbClr val="7A022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userDrawn="1"/>
          </p:nvSpPr>
          <p:spPr bwMode="ltGray">
            <a:xfrm>
              <a:off x="8496300" y="258763"/>
              <a:ext cx="322263" cy="258763"/>
            </a:xfrm>
            <a:prstGeom prst="rect">
              <a:avLst/>
            </a:prstGeom>
            <a:solidFill>
              <a:srgbClr val="AE132A"/>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Date Placeholder 3"/>
          <p:cNvSpPr>
            <a:spLocks noGrp="1"/>
          </p:cNvSpPr>
          <p:nvPr>
            <p:ph type="dt" sz="half" idx="10"/>
          </p:nvPr>
        </p:nvSpPr>
        <p:spPr bwMode="gray">
          <a:xfrm>
            <a:off x="841375" y="4407935"/>
            <a:ext cx="7978774" cy="198894"/>
          </a:xfrm>
          <a:prstGeom prst="rect">
            <a:avLst/>
          </a:prstGeom>
        </p:spPr>
        <p:txBody>
          <a:bodyPr vert="horz" lIns="0" tIns="0" rIns="0" bIns="0" rtlCol="0" anchor="ctr" anchorCtr="0">
            <a:noAutofit/>
          </a:bodyPr>
          <a:lstStyle>
            <a:lvl1pPr>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pic>
        <p:nvPicPr>
          <p:cNvPr id="6"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384048"/>
            <a:ext cx="2876400" cy="805022"/>
          </a:xfrm>
          <a:prstGeom prst="rect">
            <a:avLst/>
          </a:prstGeom>
        </p:spPr>
      </p:pic>
    </p:spTree>
    <p:extLst>
      <p:ext uri="{BB962C8B-B14F-4D97-AF65-F5344CB8AC3E}">
        <p14:creationId xmlns:p14="http://schemas.microsoft.com/office/powerpoint/2010/main" val="3471710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3575" y="379645"/>
            <a:ext cx="5614640" cy="571665"/>
          </a:xfrm>
          <a:noFill/>
        </p:spPr>
        <p:txBody>
          <a:bodyPr>
            <a:noAutofit/>
          </a:bodyPr>
          <a:lstStyle>
            <a:lvl1pPr algn="l">
              <a:defRPr sz="4000" cap="none" baseline="0">
                <a:solidFill>
                  <a:schemeClr val="accent1"/>
                </a:solidFill>
              </a:defRPr>
            </a:lvl1pPr>
          </a:lstStyle>
          <a:p>
            <a:r>
              <a:rPr lang="en-US" smtClean="0"/>
              <a:t>Agenda</a:t>
            </a:r>
            <a:endParaRPr lang="en-GB"/>
          </a:p>
        </p:txBody>
      </p:sp>
      <p:sp>
        <p:nvSpPr>
          <p:cNvPr id="6" name="Content Placeholder 5"/>
          <p:cNvSpPr>
            <a:spLocks noGrp="1"/>
          </p:cNvSpPr>
          <p:nvPr>
            <p:ph sz="quarter" idx="12" hasCustomPrompt="1"/>
          </p:nvPr>
        </p:nvSpPr>
        <p:spPr bwMode="gray">
          <a:xfrm>
            <a:off x="3203575" y="1221581"/>
            <a:ext cx="5614640" cy="3668811"/>
          </a:xfrm>
        </p:spPr>
        <p:txBody>
          <a:bodyPr anchor="ctr" anchorCtr="0"/>
          <a:lstStyle>
            <a:lvl1pPr>
              <a:spcBef>
                <a:spcPts val="0"/>
              </a:spcBef>
              <a:spcAft>
                <a:spcPts val="600"/>
              </a:spcAft>
              <a:defRPr/>
            </a:lvl1pPr>
            <a:lvl2pPr>
              <a:spcBef>
                <a:spcPts val="600"/>
              </a:spcBef>
              <a:spcAft>
                <a:spcPts val="600"/>
              </a:spcAft>
              <a:defRPr>
                <a:solidFill>
                  <a:schemeClr val="accent1"/>
                </a:solidFill>
              </a:defRPr>
            </a:lvl2pPr>
            <a:lvl3pPr>
              <a:spcBef>
                <a:spcPts val="300"/>
              </a:spcBef>
              <a:spcAft>
                <a:spcPts val="600"/>
              </a:spcAft>
              <a:defRPr/>
            </a:lvl3pPr>
            <a:lvl4pPr>
              <a:spcBef>
                <a:spcPts val="0"/>
              </a:spcBef>
              <a:spcAft>
                <a:spcPts val="600"/>
              </a:spcAft>
              <a:buSzPct val="80000"/>
              <a:defRPr/>
            </a:lvl4pPr>
            <a:lvl5pPr>
              <a:spcBef>
                <a:spcPts val="0"/>
              </a:spcBef>
              <a:spcAft>
                <a:spcPts val="600"/>
              </a:spcAft>
              <a:defRPr>
                <a:solidFill>
                  <a:schemeClr val="tx2"/>
                </a:solidFill>
              </a:defRPr>
            </a:lvl5pPr>
            <a:lvl6pPr>
              <a:spcBef>
                <a:spcPts val="600"/>
              </a:spcBef>
              <a:defRPr/>
            </a:lvl6pPr>
            <a:lvl7pPr>
              <a:buAutoNum type="arabicPeriod"/>
              <a:defRPr/>
            </a:lvl7pPr>
            <a:lvl8pP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a:t>
            </a:r>
            <a:r>
              <a:rPr lang="en-US" smtClean="0"/>
              <a:t>20pt)</a:t>
            </a:r>
          </a:p>
          <a:p>
            <a:pPr lvl="4"/>
            <a:r>
              <a:rPr lang="en-US" smtClean="0"/>
              <a:t>Bullet 3 (Arial 18pt)</a:t>
            </a:r>
            <a:endParaRPr lang="en-US" dirty="0" smtClean="0"/>
          </a:p>
          <a:p>
            <a:pPr lvl="5"/>
            <a:r>
              <a:rPr lang="en-US" dirty="0" smtClean="0"/>
              <a:t>Heading 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4" name="Picture Placeholder 3"/>
          <p:cNvSpPr>
            <a:spLocks noGrp="1"/>
          </p:cNvSpPr>
          <p:nvPr>
            <p:ph type="pic" sz="quarter" idx="13"/>
          </p:nvPr>
        </p:nvSpPr>
        <p:spPr>
          <a:xfrm>
            <a:off x="1" y="0"/>
            <a:ext cx="2971800" cy="51435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3649234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6" name="Content Placeholder 5"/>
          <p:cNvSpPr>
            <a:spLocks noGrp="1"/>
          </p:cNvSpPr>
          <p:nvPr>
            <p:ph sz="quarter" idx="12" hasCustomPrompt="1"/>
          </p:nvPr>
        </p:nvSpPr>
        <p:spPr>
          <a:xfrm>
            <a:off x="323850" y="1221582"/>
            <a:ext cx="8496300" cy="3402806"/>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t>
            </a:r>
            <a:r>
              <a:rPr lang="en-US" smtClean="0"/>
              <a:t>(Arial </a:t>
            </a:r>
            <a:r>
              <a:rPr lang="en-US" dirty="0" smtClean="0"/>
              <a:t>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8"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3682867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two pan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6" name="Content Placeholder 5"/>
          <p:cNvSpPr>
            <a:spLocks noGrp="1"/>
          </p:cNvSpPr>
          <p:nvPr>
            <p:ph sz="quarter" idx="12" hasCustomPrompt="1"/>
          </p:nvPr>
        </p:nvSpPr>
        <p:spPr>
          <a:xfrm>
            <a:off x="323850" y="1221582"/>
            <a:ext cx="4104134" cy="3402806"/>
          </a:xfrm>
        </p:spPr>
        <p:txBody>
          <a:bodyPr/>
          <a:lstStyle>
            <a:lvl1pPr>
              <a:defRPr>
                <a:solidFill>
                  <a:srgbClr val="5F5F5F"/>
                </a:solidFill>
              </a:defRPr>
            </a:lvl1pPr>
            <a:lvl2pPr>
              <a:defRPr>
                <a:solidFill>
                  <a:schemeClr val="accent1"/>
                </a:solidFill>
              </a:defRPr>
            </a:lvl2pPr>
            <a:lvl5pPr>
              <a:defRPr baseline="0"/>
            </a:lvl5pPr>
            <a:lvl7pPr marL="360000" marR="0" indent="-360000" algn="l" defTabSz="914400" rtl="0" eaLnBrk="1" fontAlgn="auto" latinLnBrk="0" hangingPunct="1">
              <a:lnSpc>
                <a:spcPct val="95000"/>
              </a:lnSpc>
              <a:spcBef>
                <a:spcPts val="300"/>
              </a:spcBef>
              <a:spcAft>
                <a:spcPts val="600"/>
              </a:spcAft>
              <a:buClr>
                <a:srgbClr val="5F5F5F"/>
              </a:buClr>
              <a:buSzTx/>
              <a:buFont typeface="+mj-lt"/>
              <a:buAutoNum type="arabicPeriod"/>
              <a:tabLst/>
              <a:defRPr/>
            </a:lvl7pPr>
            <a:lvl8pPr marL="720000" indent="-360000">
              <a:buFont typeface="+mj-lt"/>
              <a:buAutoNum type="alphaLcParenR"/>
              <a:defRPr baseline="0"/>
            </a:lvl8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p>
        </p:txBody>
      </p:sp>
      <p:sp>
        <p:nvSpPr>
          <p:cNvPr id="9" name="Content Placeholder 5"/>
          <p:cNvSpPr>
            <a:spLocks noGrp="1"/>
          </p:cNvSpPr>
          <p:nvPr>
            <p:ph sz="quarter" idx="14" hasCustomPrompt="1"/>
          </p:nvPr>
        </p:nvSpPr>
        <p:spPr>
          <a:xfrm>
            <a:off x="4716016" y="1221582"/>
            <a:ext cx="4104134" cy="3402806"/>
          </a:xfrm>
        </p:spPr>
        <p:txBody>
          <a:bodyPr/>
          <a:lstStyle>
            <a:lvl1pPr>
              <a:defRPr>
                <a:solidFill>
                  <a:srgbClr val="5F5F5F"/>
                </a:solidFill>
              </a:defRPr>
            </a:lvl1pPr>
            <a:lvl2pPr>
              <a:defRPr>
                <a:solidFill>
                  <a:schemeClr val="accent1"/>
                </a:solidFill>
              </a:defRPr>
            </a:lvl2pPr>
            <a:lvl5pPr>
              <a:defRPr/>
            </a:lvl5pPr>
            <a:lvl7pPr>
              <a:buAutoNum type="arabicPeriod"/>
              <a:defRPr/>
            </a:lvl7pPr>
            <a:lvl8pPr>
              <a:buAutoNum type="alphaLcParen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8"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3817509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7"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2526988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6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lstStyle/>
          <a:p>
            <a:endParaRPr lang="en-GB" dirty="0"/>
          </a:p>
        </p:txBody>
      </p:sp>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8977872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assionately global)">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 y="0"/>
            <a:ext cx="9148217" cy="5143500"/>
          </a:xfrm>
          <a:prstGeom prst="rect">
            <a:avLst/>
          </a:prstGeom>
        </p:spPr>
      </p:pic>
      <p:sp>
        <p:nvSpPr>
          <p:cNvPr id="9" name="Subtitle 2"/>
          <p:cNvSpPr>
            <a:spLocks noGrp="1"/>
          </p:cNvSpPr>
          <p:nvPr>
            <p:ph type="subTitle" idx="1" hasCustomPrompt="1"/>
          </p:nvPr>
        </p:nvSpPr>
        <p:spPr bwMode="gray">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10" name="Title 4"/>
          <p:cNvSpPr>
            <a:spLocks noGrp="1"/>
          </p:cNvSpPr>
          <p:nvPr>
            <p:ph type="title"/>
          </p:nvPr>
        </p:nvSpPr>
        <p:spPr bwMode="gray">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4382210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p>
        </p:txBody>
      </p:sp>
      <p:sp>
        <p:nvSpPr>
          <p:cNvPr id="2" name="Title Placeholder 1"/>
          <p:cNvSpPr>
            <a:spLocks noGrp="1"/>
          </p:cNvSpPr>
          <p:nvPr>
            <p:ph type="title"/>
          </p:nvPr>
        </p:nvSpPr>
        <p:spPr bwMode="gray">
          <a:xfrm>
            <a:off x="323851" y="388144"/>
            <a:ext cx="8490231" cy="563426"/>
          </a:xfrm>
          <a:prstGeom prst="rect">
            <a:avLst/>
          </a:prstGeom>
        </p:spPr>
        <p:txBody>
          <a:bodyPr vert="horz" lIns="0" tIns="0" rIns="0" bIns="0" rtlCol="0" anchor="b" anchorCtr="0">
            <a:normAutofit/>
          </a:bodyPr>
          <a:lstStyle/>
          <a:p>
            <a:r>
              <a:rPr lang="en-US" smtClean="0"/>
              <a:t>Title (Arial 30pt)</a:t>
            </a:r>
            <a:endParaRPr lang="en-AU"/>
          </a:p>
        </p:txBody>
      </p:sp>
      <p:sp>
        <p:nvSpPr>
          <p:cNvPr id="3" name="Text Placeholder 2"/>
          <p:cNvSpPr>
            <a:spLocks noGrp="1"/>
          </p:cNvSpPr>
          <p:nvPr>
            <p:ph type="body" idx="1"/>
          </p:nvPr>
        </p:nvSpPr>
        <p:spPr bwMode="gray">
          <a:xfrm>
            <a:off x="323851" y="1221582"/>
            <a:ext cx="8490231" cy="3402806"/>
          </a:xfrm>
          <a:prstGeom prst="rect">
            <a:avLst/>
          </a:prstGeom>
        </p:spPr>
        <p:txBody>
          <a:bodyPr vert="horz" lIns="0" tIns="0" rIns="0" bIns="0" rtlCol="0">
            <a:normAutofit/>
          </a:body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a:t>
            </a:r>
            <a:r>
              <a:rPr lang="en-US" smtClean="0"/>
              <a:t>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(18pt)</a:t>
            </a:r>
            <a:endParaRPr lang="en-AU" dirty="0"/>
          </a:p>
        </p:txBody>
      </p:sp>
      <p:sp>
        <p:nvSpPr>
          <p:cNvPr id="5" name="Footer Placeholder 4"/>
          <p:cNvSpPr>
            <a:spLocks noGrp="1"/>
          </p:cNvSpPr>
          <p:nvPr>
            <p:ph type="ftr" sz="quarter" idx="3"/>
          </p:nvPr>
        </p:nvSpPr>
        <p:spPr bwMode="gray">
          <a:xfrm>
            <a:off x="3130922" y="4886938"/>
            <a:ext cx="2880000" cy="147638"/>
          </a:xfrm>
          <a:prstGeom prst="rect">
            <a:avLst/>
          </a:prstGeom>
        </p:spPr>
        <p:txBody>
          <a:bodyPr vert="horz" lIns="0" tIns="0" rIns="0" bIns="0" rtlCol="0" anchor="ctr"/>
          <a:lstStyle>
            <a:lvl1pPr algn="ctr">
              <a:defRPr sz="1000">
                <a:solidFill>
                  <a:schemeClr val="tx2"/>
                </a:solidFill>
                <a:latin typeface="+mn-lt"/>
              </a:defRPr>
            </a:lvl1pPr>
          </a:lstStyle>
          <a:p>
            <a:r>
              <a:rPr lang="en-AU" dirty="0" smtClean="0"/>
              <a:t>BM Presentation Template</a:t>
            </a:r>
            <a:endParaRPr lang="en-AU" dirty="0"/>
          </a:p>
        </p:txBody>
      </p:sp>
      <p:sp>
        <p:nvSpPr>
          <p:cNvPr id="6" name="Slide Number Placeholder 5"/>
          <p:cNvSpPr>
            <a:spLocks noGrp="1"/>
          </p:cNvSpPr>
          <p:nvPr>
            <p:ph type="sldNum" sz="quarter" idx="4"/>
          </p:nvPr>
        </p:nvSpPr>
        <p:spPr bwMode="gray">
          <a:xfrm>
            <a:off x="8317033" y="4888192"/>
            <a:ext cx="497049" cy="146384"/>
          </a:xfrm>
          <a:prstGeom prst="rect">
            <a:avLst/>
          </a:prstGeom>
        </p:spPr>
        <p:txBody>
          <a:bodyPr vert="horz" lIns="0" tIns="0" rIns="0" bIns="0" rtlCol="0" anchor="ctr"/>
          <a:lstStyle>
            <a:lvl1pPr algn="r">
              <a:defRPr lang="en-AU" sz="1000" smtClean="0">
                <a:solidFill>
                  <a:schemeClr val="tx2"/>
                </a:solidFill>
              </a:defRPr>
            </a:lvl1pPr>
          </a:lstStyle>
          <a:p>
            <a:fld id="{B511D280-0087-4025-85DC-7A4BA4039648}" type="slidenum">
              <a:rPr lang="en-GB" smtClean="0"/>
              <a:pPr/>
              <a:t>‹Nº›</a:t>
            </a:fld>
            <a:endParaRPr lang="en-GB" dirty="0"/>
          </a:p>
        </p:txBody>
      </p:sp>
      <p:cxnSp>
        <p:nvCxnSpPr>
          <p:cNvPr id="9" name="Straight Connector 8"/>
          <p:cNvCxnSpPr/>
          <p:nvPr/>
        </p:nvCxnSpPr>
        <p:spPr>
          <a:xfrm flipH="1">
            <a:off x="323851" y="1059582"/>
            <a:ext cx="8496623" cy="0"/>
          </a:xfrm>
          <a:prstGeom prst="line">
            <a:avLst/>
          </a:prstGeom>
          <a:ln w="12700" cap="rnd">
            <a:solidFill>
              <a:schemeClr val="accent1"/>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8" name="BMDisclaimer"/>
          <p:cNvSpPr txBox="1"/>
          <p:nvPr/>
        </p:nvSpPr>
        <p:spPr>
          <a:xfrm>
            <a:off x="328918" y="4914007"/>
            <a:ext cx="7833360" cy="123111"/>
          </a:xfrm>
          <a:prstGeom prst="rect">
            <a:avLst/>
          </a:prstGeom>
          <a:noFill/>
        </p:spPr>
        <p:txBody>
          <a:bodyPr wrap="square" lIns="0" tIns="0" rIns="0" bIns="0" rtlCol="0">
            <a:spAutoFit/>
          </a:bodyPr>
          <a:lstStyle/>
          <a:p>
            <a:pPr>
              <a:spcBef>
                <a:spcPts val="0"/>
              </a:spcBef>
              <a:spcAft>
                <a:spcPts val="600"/>
              </a:spcAft>
            </a:pPr>
            <a:r>
              <a:rPr lang="en-AU" sz="800" smtClean="0">
                <a:solidFill>
                  <a:schemeClr val="tx2"/>
                </a:solidFill>
              </a:rPr>
              <a:t>© 2017 Estudio Echecopar</a:t>
            </a:r>
            <a:endParaRPr lang="en-AU" sz="800" dirty="0">
              <a:solidFill>
                <a:schemeClr val="tx2"/>
              </a:solidFill>
            </a:endParaRPr>
          </a:p>
        </p:txBody>
      </p:sp>
    </p:spTree>
    <p:extLst>
      <p:ext uri="{BB962C8B-B14F-4D97-AF65-F5344CB8AC3E}">
        <p14:creationId xmlns:p14="http://schemas.microsoft.com/office/powerpoint/2010/main" val="811860235"/>
      </p:ext>
    </p:extLst>
  </p:cSld>
  <p:clrMap bg1="lt1" tx1="dk1" bg2="lt2" tx2="dk2" accent1="accent1" accent2="accent2" accent3="accent3" accent4="accent4" accent5="accent5" accent6="accent6" hlink="hlink" folHlink="folHlink"/>
  <p:sldLayoutIdLst>
    <p:sldLayoutId id="2147483702" r:id="rId1"/>
    <p:sldLayoutId id="2147483676" r:id="rId2"/>
    <p:sldLayoutId id="2147483700" r:id="rId3"/>
    <p:sldLayoutId id="2147483660" r:id="rId4"/>
    <p:sldLayoutId id="2147483680" r:id="rId5"/>
    <p:sldLayoutId id="2147483671" r:id="rId6"/>
    <p:sldLayoutId id="2147483704" r:id="rId7"/>
    <p:sldLayoutId id="2147483705" r:id="rId8"/>
    <p:sldLayoutId id="2147483674" r:id="rId9"/>
    <p:sldLayoutId id="2147483690" r:id="rId10"/>
    <p:sldLayoutId id="2147483692" r:id="rId11"/>
    <p:sldLayoutId id="2147483693" r:id="rId12"/>
    <p:sldLayoutId id="2147483677" r:id="rId13"/>
    <p:sldLayoutId id="2147483649" r:id="rId14"/>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hyperlink" Target="https://prensa.presidencia.cl/discurso.aspx?id=73274"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www.digemid.minsa.gob.pe/UpLoad/UpLoaded/PDF/EEF/RT_Preguntas_Respuesta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hem.bakerworld.com/gs/BD/BrandCenter/SiteAssets/dreamstime_xxl_21840628_lres_c.jp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27674" b="27674"/>
          <a:stretch>
            <a:fillRect/>
          </a:stretch>
        </p:blipFill>
        <p:spPr bwMode="auto">
          <a:xfrm>
            <a:off x="0" y="2438400"/>
            <a:ext cx="8134443"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3366654" y="1352550"/>
            <a:ext cx="5468888" cy="2286000"/>
          </a:xfrm>
        </p:spPr>
        <p:txBody>
          <a:bodyPr/>
          <a:lstStyle/>
          <a:p>
            <a:r>
              <a:rPr lang="es-PE" dirty="0"/>
              <a:t>Congreso Internacional de Comercio </a:t>
            </a:r>
            <a:r>
              <a:rPr lang="es-PE" dirty="0" smtClean="0"/>
              <a:t>Exterior</a:t>
            </a:r>
            <a:br>
              <a:rPr lang="es-PE" dirty="0" smtClean="0"/>
            </a:br>
            <a:r>
              <a:rPr lang="es-PE" dirty="0" smtClean="0"/>
              <a:t> </a:t>
            </a:r>
            <a:r>
              <a:rPr lang="es-PE" dirty="0"/>
              <a:t/>
            </a:r>
            <a:br>
              <a:rPr lang="es-PE" dirty="0"/>
            </a:br>
            <a:r>
              <a:rPr lang="es-PE" dirty="0">
                <a:solidFill>
                  <a:schemeClr val="tx1"/>
                </a:solidFill>
              </a:rPr>
              <a:t>Impacto de la </a:t>
            </a:r>
            <a:r>
              <a:rPr lang="es-PE" dirty="0" err="1">
                <a:solidFill>
                  <a:schemeClr val="tx1"/>
                </a:solidFill>
              </a:rPr>
              <a:t>Sobreregulación</a:t>
            </a:r>
            <a:r>
              <a:rPr lang="es-PE" dirty="0">
                <a:solidFill>
                  <a:schemeClr val="tx1"/>
                </a:solidFill>
              </a:rPr>
              <a:t> de las </a:t>
            </a:r>
            <a:r>
              <a:rPr lang="es-PE" dirty="0" smtClean="0">
                <a:solidFill>
                  <a:schemeClr val="tx1"/>
                </a:solidFill>
              </a:rPr>
              <a:t>Industria de Comercio</a:t>
            </a:r>
            <a:r>
              <a:rPr lang="es-PE" dirty="0" smtClean="0"/>
              <a:t/>
            </a:r>
            <a:br>
              <a:rPr lang="es-PE" dirty="0" smtClean="0"/>
            </a:br>
            <a:r>
              <a:rPr lang="es-PE" dirty="0"/>
              <a:t/>
            </a:r>
            <a:br>
              <a:rPr lang="es-PE" dirty="0"/>
            </a:br>
            <a:endParaRPr lang="es-PE" dirty="0"/>
          </a:p>
        </p:txBody>
      </p:sp>
      <p:sp>
        <p:nvSpPr>
          <p:cNvPr id="2" name="1 CuadroTexto"/>
          <p:cNvSpPr txBox="1"/>
          <p:nvPr/>
        </p:nvSpPr>
        <p:spPr>
          <a:xfrm>
            <a:off x="3352800" y="3333750"/>
            <a:ext cx="3124200" cy="369332"/>
          </a:xfrm>
          <a:prstGeom prst="rect">
            <a:avLst/>
          </a:prstGeom>
          <a:noFill/>
        </p:spPr>
        <p:txBody>
          <a:bodyPr wrap="square" rtlCol="0">
            <a:spAutoFit/>
          </a:bodyPr>
          <a:lstStyle/>
          <a:p>
            <a:r>
              <a:rPr lang="en-US" dirty="0" smtClean="0"/>
              <a:t>Alvaro Gutiérrez </a:t>
            </a:r>
            <a:r>
              <a:rPr lang="en-US" dirty="0" err="1" smtClean="0"/>
              <a:t>Bendezú</a:t>
            </a:r>
            <a:r>
              <a:rPr lang="en-US" dirty="0" smtClean="0"/>
              <a:t> </a:t>
            </a:r>
            <a:endParaRPr lang="en-US" dirty="0"/>
          </a:p>
        </p:txBody>
      </p:sp>
    </p:spTree>
    <p:extLst>
      <p:ext uri="{BB962C8B-B14F-4D97-AF65-F5344CB8AC3E}">
        <p14:creationId xmlns:p14="http://schemas.microsoft.com/office/powerpoint/2010/main" val="337080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t>¿Qué </a:t>
            </a:r>
            <a:r>
              <a:rPr lang="es-PE" dirty="0" smtClean="0"/>
              <a:t>tienen en común todas estas figuras?</a:t>
            </a:r>
            <a:endParaRPr lang="es-PE" dirty="0"/>
          </a:p>
        </p:txBody>
      </p:sp>
      <p:sp>
        <p:nvSpPr>
          <p:cNvPr id="3" name="Slide Number Placeholder 2"/>
          <p:cNvSpPr>
            <a:spLocks noGrp="1"/>
          </p:cNvSpPr>
          <p:nvPr>
            <p:ph type="sldNum" sz="quarter" idx="11"/>
          </p:nvPr>
        </p:nvSpPr>
        <p:spPr/>
        <p:txBody>
          <a:bodyPr/>
          <a:lstStyle/>
          <a:p>
            <a:fld id="{B511D280-0087-4025-85DC-7A4BA4039648}" type="slidenum">
              <a:rPr lang="es-PE" smtClean="0"/>
              <a:pPr/>
              <a:t>2</a:t>
            </a:fld>
            <a:endParaRPr lang="es-P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43000"/>
            <a:ext cx="3510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1" y="1143001"/>
            <a:ext cx="4548187" cy="1950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57550"/>
            <a:ext cx="3505200" cy="128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3206512"/>
            <a:ext cx="3931263" cy="166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0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barn(inVertical)">
                                      <p:cBhvr>
                                        <p:cTn id="19" dur="500"/>
                                        <p:tgtEl>
                                          <p:spTgt spid="10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¿Soluciones</a:t>
            </a:r>
            <a:r>
              <a:rPr lang="es-PE" dirty="0" smtClean="0"/>
              <a:t>?</a:t>
            </a:r>
            <a:endParaRPr lang="en-US" dirty="0"/>
          </a:p>
        </p:txBody>
      </p:sp>
      <p:sp>
        <p:nvSpPr>
          <p:cNvPr id="3" name="2 Marcador de número de diapositiva"/>
          <p:cNvSpPr>
            <a:spLocks noGrp="1"/>
          </p:cNvSpPr>
          <p:nvPr>
            <p:ph type="sldNum" sz="quarter" idx="11"/>
          </p:nvPr>
        </p:nvSpPr>
        <p:spPr/>
        <p:txBody>
          <a:bodyPr/>
          <a:lstStyle/>
          <a:p>
            <a:fld id="{B511D280-0087-4025-85DC-7A4BA4039648}" type="slidenum">
              <a:rPr lang="en-AU" smtClean="0"/>
              <a:pPr/>
              <a:t>3</a:t>
            </a:fld>
            <a:endParaRPr lang="en-AU" dirty="0"/>
          </a:p>
        </p:txBody>
      </p:sp>
      <p:sp>
        <p:nvSpPr>
          <p:cNvPr id="6" name="5 Marcador de contenido"/>
          <p:cNvSpPr>
            <a:spLocks noGrp="1"/>
          </p:cNvSpPr>
          <p:nvPr>
            <p:ph sz="quarter" idx="12"/>
          </p:nvPr>
        </p:nvSpPr>
        <p:spPr/>
        <p:txBody>
          <a:bodyPr>
            <a:normAutofit/>
          </a:bodyPr>
          <a:lstStyle/>
          <a:p>
            <a:pPr marL="457200" indent="-457200">
              <a:buFont typeface="Arial" panose="020B0604020202020204" pitchFamily="34" charset="0"/>
              <a:buChar char="•"/>
            </a:pPr>
            <a:r>
              <a:rPr lang="es-PE" sz="2500" i="1" dirty="0" smtClean="0">
                <a:solidFill>
                  <a:schemeClr val="tx1"/>
                </a:solidFill>
              </a:rPr>
              <a:t>“Pero </a:t>
            </a:r>
            <a:r>
              <a:rPr lang="es-PE" sz="2500" i="1" dirty="0">
                <a:solidFill>
                  <a:schemeClr val="tx1"/>
                </a:solidFill>
              </a:rPr>
              <a:t>además de la transparencia, necesitamos reglas del juego claras, conocidas y no discrecionales. Mientras más discreción y arbitrariedad haya en las normas, mayor es el espacio para la </a:t>
            </a:r>
            <a:r>
              <a:rPr lang="es-PE" sz="2500" i="1" dirty="0" smtClean="0">
                <a:solidFill>
                  <a:schemeClr val="tx1"/>
                </a:solidFill>
              </a:rPr>
              <a:t>corrupción”*</a:t>
            </a:r>
            <a:r>
              <a:rPr lang="es-PE" sz="2500" dirty="0" smtClean="0">
                <a:solidFill>
                  <a:schemeClr val="tx1"/>
                </a:solidFill>
              </a:rPr>
              <a:t>. </a:t>
            </a:r>
          </a:p>
          <a:p>
            <a:pPr marL="457200" indent="-457200">
              <a:buFont typeface="Arial" panose="020B0604020202020204" pitchFamily="34" charset="0"/>
              <a:buChar char="•"/>
            </a:pPr>
            <a:r>
              <a:rPr lang="es-PE" sz="2500" dirty="0" smtClean="0">
                <a:solidFill>
                  <a:schemeClr val="tx1"/>
                </a:solidFill>
              </a:rPr>
              <a:t>Transparencia</a:t>
            </a:r>
          </a:p>
          <a:p>
            <a:pPr marL="457200" indent="-457200">
              <a:buFont typeface="Arial" panose="020B0604020202020204" pitchFamily="34" charset="0"/>
              <a:buChar char="•"/>
            </a:pPr>
            <a:r>
              <a:rPr lang="es-PE" sz="2500" dirty="0" smtClean="0">
                <a:solidFill>
                  <a:schemeClr val="tx1"/>
                </a:solidFill>
              </a:rPr>
              <a:t>Reglas claras</a:t>
            </a:r>
          </a:p>
          <a:p>
            <a:pPr marL="457200" indent="-457200">
              <a:buFont typeface="Arial" panose="020B0604020202020204" pitchFamily="34" charset="0"/>
              <a:buChar char="•"/>
            </a:pPr>
            <a:r>
              <a:rPr lang="es-PE" sz="2500" dirty="0" smtClean="0">
                <a:solidFill>
                  <a:schemeClr val="tx1"/>
                </a:solidFill>
              </a:rPr>
              <a:t>Tecnología</a:t>
            </a:r>
            <a:endParaRPr lang="en-US" sz="2500" dirty="0">
              <a:solidFill>
                <a:schemeClr val="tx1"/>
              </a:solidFill>
            </a:endParaRPr>
          </a:p>
        </p:txBody>
      </p:sp>
      <p:sp>
        <p:nvSpPr>
          <p:cNvPr id="8" name="7 CuadroTexto"/>
          <p:cNvSpPr txBox="1"/>
          <p:nvPr/>
        </p:nvSpPr>
        <p:spPr>
          <a:xfrm>
            <a:off x="228600" y="4425375"/>
            <a:ext cx="7772400" cy="584775"/>
          </a:xfrm>
          <a:prstGeom prst="rect">
            <a:avLst/>
          </a:prstGeom>
          <a:noFill/>
        </p:spPr>
        <p:txBody>
          <a:bodyPr wrap="square" rtlCol="0">
            <a:spAutoFit/>
          </a:bodyPr>
          <a:lstStyle/>
          <a:p>
            <a:r>
              <a:rPr lang="en-US" sz="1400" dirty="0" smtClean="0"/>
              <a:t>* </a:t>
            </a:r>
            <a:r>
              <a:rPr lang="es-PE" sz="1400" dirty="0" smtClean="0">
                <a:hlinkClick r:id="rId2"/>
              </a:rPr>
              <a:t>Discurso</a:t>
            </a:r>
            <a:r>
              <a:rPr lang="es-PE" sz="1400" dirty="0" smtClean="0"/>
              <a:t> </a:t>
            </a:r>
            <a:r>
              <a:rPr lang="es-PE" sz="1400" dirty="0"/>
              <a:t>del </a:t>
            </a:r>
            <a:r>
              <a:rPr lang="es-PE" sz="1400" dirty="0" err="1"/>
              <a:t>Presidende</a:t>
            </a:r>
            <a:r>
              <a:rPr lang="es-PE" sz="1400" dirty="0"/>
              <a:t> de Chile, Sebastián Piñera, en la última Cumbre de las </a:t>
            </a:r>
            <a:r>
              <a:rPr lang="es-PE" sz="1400" dirty="0" smtClean="0"/>
              <a:t>Américas</a:t>
            </a:r>
            <a:r>
              <a:rPr lang="es-PE" sz="1400" dirty="0"/>
              <a:t> </a:t>
            </a:r>
          </a:p>
          <a:p>
            <a:endParaRPr lang="en-US" dirty="0"/>
          </a:p>
        </p:txBody>
      </p:sp>
    </p:spTree>
    <p:extLst>
      <p:ext uri="{BB962C8B-B14F-4D97-AF65-F5344CB8AC3E}">
        <p14:creationId xmlns:p14="http://schemas.microsoft.com/office/powerpoint/2010/main" val="2456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294967295"/>
          </p:nvPr>
        </p:nvSpPr>
        <p:spPr>
          <a:xfrm>
            <a:off x="8647113" y="4887913"/>
            <a:ext cx="496887" cy="146050"/>
          </a:xfrm>
        </p:spPr>
        <p:txBody>
          <a:bodyPr/>
          <a:lstStyle/>
          <a:p>
            <a:fld id="{B511D280-0087-4025-85DC-7A4BA4039648}" type="slidenum">
              <a:rPr lang="en-AU" smtClean="0"/>
              <a:pPr/>
              <a:t>4</a:t>
            </a:fld>
            <a:endParaRPr lang="en-AU" dirty="0"/>
          </a:p>
        </p:txBody>
      </p:sp>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94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813"/>
            <a:ext cx="6772275" cy="135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933583" y="4908260"/>
            <a:ext cx="7848600" cy="276999"/>
          </a:xfrm>
          <a:prstGeom prst="rect">
            <a:avLst/>
          </a:prstGeom>
        </p:spPr>
        <p:txBody>
          <a:bodyPr wrap="square">
            <a:spAutoFit/>
          </a:bodyPr>
          <a:lstStyle/>
          <a:p>
            <a:r>
              <a:rPr lang="en-US" sz="1200">
                <a:hlinkClick r:id="rId4"/>
              </a:rPr>
              <a:t>http://</a:t>
            </a:r>
            <a:r>
              <a:rPr lang="en-US" sz="1200" smtClean="0">
                <a:hlinkClick r:id="rId4"/>
              </a:rPr>
              <a:t>www.digemid.minsa.gob.pe/UpLoad/UpLoaded/PDF/EEF/RT_Preguntas_Respuestas.pdf</a:t>
            </a:r>
            <a:r>
              <a:rPr lang="en-US" sz="1200" smtClean="0"/>
              <a:t> </a:t>
            </a:r>
            <a:endParaRPr lang="en-US" sz="1200"/>
          </a:p>
        </p:txBody>
      </p:sp>
    </p:spTree>
    <p:extLst>
      <p:ext uri="{BB962C8B-B14F-4D97-AF65-F5344CB8AC3E}">
        <p14:creationId xmlns:p14="http://schemas.microsoft.com/office/powerpoint/2010/main" val="40942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7827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Lst>
</file>

<file path=ppt/theme/theme1.xml><?xml version="1.0" encoding="utf-8"?>
<a:theme xmlns:a="http://schemas.openxmlformats.org/drawingml/2006/main" name="BM Presentation Templat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Firm Presentation (updated).pptx" id="{FE2B21A5-42C9-417D-A539-D2F28F8B6478}" vid="{9063D361-376E-4CDC-930A-01A84B3D1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87</Words>
  <Application>Microsoft Office PowerPoint</Application>
  <PresentationFormat>Presentación en pantalla (16:9)</PresentationFormat>
  <Paragraphs>17</Paragraphs>
  <Slides>5</Slides>
  <Notes>2</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BM Presentation Template</vt:lpstr>
      <vt:lpstr>Congreso Internacional de Comercio Exterior   Impacto de la Sobreregulación de las Industria de Comercio  </vt:lpstr>
      <vt:lpstr>¿Qué tienen en común todas estas figuras?</vt:lpstr>
      <vt:lpstr>¿Soluciones?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comexperu</cp:lastModifiedBy>
  <cp:revision>98</cp:revision>
  <dcterms:modified xsi:type="dcterms:W3CDTF">2018-06-19T14:45:04Z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lobalTemplate">
    <vt:bool>true</vt:bool>
  </property>
  <property fmtid="{D5CDD505-2E9C-101B-9397-08002B2CF9AE}" pid="3" name="OfficeIni">
    <vt:lpwstr>Lima - SPANISH.ini</vt:lpwstr>
  </property>
  <property fmtid="{D5CDD505-2E9C-101B-9397-08002B2CF9AE}" pid="4" name="BMPresentation">
    <vt:bool>true</vt:bool>
  </property>
</Properties>
</file>